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08d1f00a7_0_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08d1f00a7_0_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fe3cf37c3_0_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fe3cf37c3_0_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fe3cf37c3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fe3cf37c3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05b3af78d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05b3af78d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fc6ce219c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fc6ce219c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1" name="Google Shape;10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>
            <a:off x="311750" y="744477"/>
            <a:ext cx="85191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vs. Jersey City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7"/>
          <p:cNvSpPr/>
          <p:nvPr/>
        </p:nvSpPr>
        <p:spPr>
          <a:xfrm>
            <a:off x="10" y="1996893"/>
            <a:ext cx="85191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SAT business - client possibilities / </a:t>
            </a:r>
            <a:endParaRPr b="0" i="0" sz="2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</a:t>
            </a:r>
            <a:r>
              <a:rPr lang="en-US" sz="2800">
                <a:solidFill>
                  <a:srgbClr val="595959"/>
                </a:solidFill>
              </a:rPr>
              <a:t>fety correlations / regressions - can growing economy and education help make us safer?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225" y="3541979"/>
            <a:ext cx="4847050" cy="134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975" y="2052075"/>
            <a:ext cx="5343525" cy="300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6"/>
          <p:cNvSpPr txBox="1"/>
          <p:nvPr/>
        </p:nvSpPr>
        <p:spPr>
          <a:xfrm>
            <a:off x="1657925" y="294500"/>
            <a:ext cx="55557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Regression line of Newark population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 txBox="1"/>
          <p:nvPr/>
        </p:nvSpPr>
        <p:spPr>
          <a:xfrm>
            <a:off x="1408175" y="578100"/>
            <a:ext cx="6195900" cy="1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Correlation between murders and variables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( US GDP ) ??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575" y="1397500"/>
            <a:ext cx="6162101" cy="27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/>
          <p:nvPr/>
        </p:nvSpPr>
        <p:spPr>
          <a:xfrm>
            <a:off x="1346150" y="877900"/>
            <a:ext cx="59097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Logistic Regression</a:t>
            </a:r>
            <a:endParaRPr sz="3000"/>
          </a:p>
        </p:txBody>
      </p:sp>
      <p:sp>
        <p:nvSpPr>
          <p:cNvPr id="183" name="Google Shape;183;p39"/>
          <p:cNvSpPr txBox="1"/>
          <p:nvPr/>
        </p:nvSpPr>
        <p:spPr>
          <a:xfrm>
            <a:off x="5634650" y="1730025"/>
            <a:ext cx="26382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Based on the info, I can predict based on GDP, the chances of whether or not crime will increase!!</a:t>
            </a:r>
            <a:endParaRPr/>
          </a:p>
        </p:txBody>
      </p:sp>
      <p:pic>
        <p:nvPicPr>
          <p:cNvPr id="184" name="Google Shape;18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400" y="1508100"/>
            <a:ext cx="3405875" cy="320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/>
          <p:nvPr/>
        </p:nvSpPr>
        <p:spPr>
          <a:xfrm>
            <a:off x="311760" y="444960"/>
            <a:ext cx="8519040" cy="571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Introduction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8"/>
          <p:cNvSpPr/>
          <p:nvPr/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 am an SAT tutor, and am starting a business.  I want to find out which city is best to start in. I want to see how many schools there are.  I will count the number of schools, the more the better.  I will also try to narrow it down to type of schools, for instance high schools, not colleges.  I like ice cream. Especially McDonald’s Ice Cream.  I will </a:t>
            </a:r>
            <a:r>
              <a:rPr lang="en-US" sz="1800">
                <a:solidFill>
                  <a:srgbClr val="595959"/>
                </a:solidFill>
              </a:rPr>
              <a:t>search for all the McDonals within a radius of 1000 meters from each location, the more the better.   I am also interested in safety.  I am going to see if there is a correlation between US economy and murders, and use advanced statistical methods to determine if there is a correlation.  I am curious to see if, in the far future, murder rates can go down very low if there is a better overall economy, and education.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3120" y="1589760"/>
            <a:ext cx="5302080" cy="298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9"/>
          <p:cNvSpPr txBox="1"/>
          <p:nvPr/>
        </p:nvSpPr>
        <p:spPr>
          <a:xfrm>
            <a:off x="1554480" y="365760"/>
            <a:ext cx="603504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had to change the search url to include ‘High School’, otherwise all sorts of schools were coming up, and foursquare only returns a max of 50.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25" y="1025805"/>
            <a:ext cx="3568680" cy="200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8475" y="1025795"/>
            <a:ext cx="3202560" cy="180071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0"/>
          <p:cNvSpPr txBox="1"/>
          <p:nvPr/>
        </p:nvSpPr>
        <p:spPr>
          <a:xfrm>
            <a:off x="1411200" y="357975"/>
            <a:ext cx="6053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Newark vs. Jersey City - total schools: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1920240" y="91440"/>
            <a:ext cx="530352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has 18 high schools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5840" y="822960"/>
            <a:ext cx="6582240" cy="3702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8800" y="1371600"/>
            <a:ext cx="5942160" cy="33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2"/>
          <p:cNvSpPr txBox="1"/>
          <p:nvPr/>
        </p:nvSpPr>
        <p:spPr>
          <a:xfrm>
            <a:off x="1554480" y="91440"/>
            <a:ext cx="658368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Jersey City has 8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1920240" y="457200"/>
            <a:ext cx="5943600" cy="137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WINS!!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will be searching for a nice mcdonalds ice cream with good reviews To set up my business near.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7360" y="1097280"/>
            <a:ext cx="6307920" cy="354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34"/>
          <p:cNvCxnSpPr/>
          <p:nvPr/>
        </p:nvCxnSpPr>
        <p:spPr>
          <a:xfrm flipH="1">
            <a:off x="3017520" y="640080"/>
            <a:ext cx="822960" cy="237744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2" name="Google Shape;152;p34"/>
          <p:cNvSpPr txBox="1"/>
          <p:nvPr/>
        </p:nvSpPr>
        <p:spPr>
          <a:xfrm>
            <a:off x="4023360" y="274320"/>
            <a:ext cx="411480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 a mcdonalds with a 6.0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561 McCarter highway, so I will locate close to here!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50" y="578250"/>
            <a:ext cx="8839200" cy="34085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5"/>
          <p:cNvSpPr txBox="1"/>
          <p:nvPr/>
        </p:nvSpPr>
        <p:spPr>
          <a:xfrm>
            <a:off x="3022725" y="199325"/>
            <a:ext cx="33567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Hope</a:t>
            </a:r>
            <a:endParaRPr/>
          </a:p>
        </p:txBody>
      </p:sp>
      <p:pic>
        <p:nvPicPr>
          <p:cNvPr id="159" name="Google Shape;15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00" y="1889783"/>
            <a:ext cx="8839200" cy="6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5"/>
          <p:cNvSpPr txBox="1"/>
          <p:nvPr/>
        </p:nvSpPr>
        <p:spPr>
          <a:xfrm>
            <a:off x="2922525" y="1192950"/>
            <a:ext cx="24714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Nevada Street</a:t>
            </a:r>
            <a:endParaRPr/>
          </a:p>
        </p:txBody>
      </p:sp>
      <p:pic>
        <p:nvPicPr>
          <p:cNvPr id="161" name="Google Shape;16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4150" y="2619759"/>
            <a:ext cx="3354774" cy="2332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